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slideMasters/slideMaster23.xml" ContentType="application/vnd.openxmlformats-officedocument.presentationml.slideMaster+xml"/>
  <Override PartName="/ppt/slides/slide23.xml" ContentType="application/vnd.openxmlformats-officedocument.presentationml.slide+xml"/>
  <Override PartName="/ppt/slideMasters/slideMaster24.xml" ContentType="application/vnd.openxmlformats-officedocument.presentationml.slideMaster+xml"/>
  <Override PartName="/ppt/slides/slide24.xml" ContentType="application/vnd.openxmlformats-officedocument.presentationml.slide+xml"/>
  <Override PartName="/ppt/slideMasters/slideMaster25.xml" ContentType="application/vnd.openxmlformats-officedocument.presentationml.slideMaster+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notesMasterIdLst>
    <p:notesMasterId r:id="rId27"/>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My name is Emma and welcome to the CMP Batch Operations training tutorial.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you choose the type of batch operation to run and download the appropriate Sample Batch file. First, you need to type a name that will be used to identify your batch file. . Now scroll the list of operation types and select the “Attach SIM to Sell Plan” option. That's it, now you are ready to download your sample file.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You can open the sample batch file directly from the CMP browser. Just click the download notification box at the top of your screen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open the sample batch file, you need to make sure it contains the correct column structure for processing your batch operation. Your sample file should contain the Child SIM UUID, Product Plan UUID, and the Plan Priority column headings. To prepare your batch file, you need to delete all the default data included in your sample file. Keep only the column headers when you save your file. This ensures no unintended data is processed.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Now you are ready to copy the Child SIM UUID data from the SIM CSV file into your Batch File. Make sure there are no errors when you copy-paste from one file to the other. For the next step, you need to choose a plan to attach to your SIMs.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Navigate to the SellPlans module. Then click a plan to display the details page.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From the Plan details page you can get the identifier information you need for your batch file. Go to the URL address box and copy the Plan UUID from the pathname.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Paste the Plan UUID into your batch file. Make sure that each Child SIM UUID row has a corresponding Plan UUID identifier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When a SIM is attached to multiple pls, its priority must be defined in the batch file. This priority determines the order in which the plan is applied to SIMs with multiple assigned plans.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This completes the preparation of your batch file. Your Batch CSV file contains the identifiers of the selected SIMs and the UUID of the associated plan. You are now ready to go to the next step and upload your batch file to the CMP.</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To upload your batch CSV file, you need to enter a name for the batch operation, and then select the ‘Attach SIMs to Sell Plan’ operation type. Now Drag and drop your CSV file into the specified area.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This tutorial shows you how to attach a Sell Plan to multiple SIMs using a single batch operation. In this five-step process you will learn how to export SIM data, prepare a batch file, upload it to the CMP, execute the operation, and check the batch operation results. Let’s begin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If the CSV file is valid,you will receive a "Success" Message. Click Upload to send your file to the batch operation queue.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Now select your batch operation from the list. When the batch status shows ‘Ready,’ click ‘Execute’ to begin processing.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CMP platform runs the batch operation automatically. When the batch operation is complete, a Success message is displayed. . Now click your batch file to display the batch operation details page.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the batch operation details page you can monitor the progress and status of each SIM until the batch operation is complete. Here you can check the results and make sure all SIMs were attached to the selected plan without errors.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This slide highlights common issues you may encounter when checking batch results. Reviewing these points helps quickly identify and fix issues during validation.” If the wrong UUID type is used, the operation will fail—so make sure the UUID matches the operation, such as SIM, Child SIM, or Plan. If column headers are modified, the system may not recognize the file. Always keep the original headers exactly as exported. Missing fields can also cause errors, so confirm all required columns are present and filled in. File format is another common issue—ensure the file is saved as a clean CSV, without extra formatting or hidden data. Using the wrong Plan UUID can lead to incorrect results, so verify it matches the operation type. Finally, outdated export data can cause failures—re-export the latest SIM data to ensure all values are valid.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watching this video tutorial. For more information about the CMP system, make sure you visit our Knowledge-base that is accessible directly from the CMP Portal.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select the SIMs to be attached to a plan, navigate to the SIMs table in the CMP. Now apply filters to select the exact SIMs you want to attach. In this example, we filter the SIM table by the ICCID range, however you can choose any other criteria. You should note, that accurate filtering is critical in order to avoid attaching the wrong SIMs.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have selected the relevant SIMs click the Export button. This generates a CSV file containing the required Child SIM UUID identifiers. Make sure your SIM selection is correct before you export to a file.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download the SIM CSV file directly from your browser. You will need to open this file and verify that the correct SIMs were exported.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open the CSV in Excel, make sure you choose the “Don’t Convert” option. This is important because it prevents the corruption of UUID data when you open the file in Excel. Maintaining the correct UUID format is essential for batch processing of your SIMs.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open the SIM CSV file and verify that the CHILD SIM UUID column contains all the selected SIMs. Make sure you save the SIM CSV file because you will need to copy all the CHILD SIM UUIDs into your batch file.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After exporting your SIM data, the next step is to prepare your Batch CSV file. To do this, you will need to download a sample file from the Batch Operations module, then paste the CHILD SIM UUIDs and Plan UUIDs into the correct columns. Finally, you will save your batch file in CSV format ready for upload to the CMP.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Lets begin by navigating to the Batch Operations module. Click the Upload button to display the Upload Batch File dialog box.</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image" Target="../media/image-21-1.png"/><Relationship Id="rId2" Type="http://schemas.openxmlformats.org/officeDocument/2006/relationships/slideLayout" Target="../slideLayouts/slideLayout1.xml"/><Relationship Id="rId3"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image" Target="../media/image-22-1.png"/><Relationship Id="rId2" Type="http://schemas.openxmlformats.org/officeDocument/2006/relationships/slideLayout" Target="../slideLayouts/slideLayout1.xml"/><Relationship Id="rId3"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image" Target="../media/image-23-1.png"/><Relationship Id="rId2" Type="http://schemas.openxmlformats.org/officeDocument/2006/relationships/slideLayout" Target="../slideLayouts/slideLayout1.xml"/><Relationship Id="rId3"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image" Target="../media/image-24-1.png"/><Relationship Id="rId2" Type="http://schemas.openxmlformats.org/officeDocument/2006/relationships/slideLayout" Target="../slideLayouts/slideLayout1.xml"/><Relationship Id="rId3"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image" Target="../media/image-25-1.png"/><Relationship Id="rId2" Type="http://schemas.openxmlformats.org/officeDocument/2006/relationships/slideLayout" Target="../slideLayouts/slideLayout1.xml"/><Relationship Id="rId3"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Move SIMs to Sub-Account">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Download Sample Batch File">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Download Batch File">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Open Batch File">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opulate Child SIM UUID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Select a Sell Plan">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Get the Sell Plan UUID">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Image 0" descr="Paste Plan UUID in Batch File">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pic>
        <p:nvPicPr>
          <p:cNvPr id="2" name="Image 0" descr="Plan Priority">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pic>
        <p:nvPicPr>
          <p:cNvPr id="2" name="Image 0" descr="Prepare Batch File Overview">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pic>
        <p:nvPicPr>
          <p:cNvPr id="2" name="Image 0" descr="Upload Batch CSV File">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Learning Objective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pic>
        <p:nvPicPr>
          <p:cNvPr id="2" name="Image 0" descr="Upload Batch CSV File">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pic>
        <p:nvPicPr>
          <p:cNvPr id="2" name="Image 0" descr="Execute Batch Operation List">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pic>
        <p:nvPicPr>
          <p:cNvPr id="2" name="Image 0" descr="Execute Batch Operation List">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pic>
        <p:nvPicPr>
          <p:cNvPr id="2" name="Image 0" descr="Execute Batch Operation List">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pic>
        <p:nvPicPr>
          <p:cNvPr id="2" name="Image 0" descr="Troubleshooting Common Mistake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pic>
        <p:nvPicPr>
          <p:cNvPr id="2" name="Image 0" descr="Further Information">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Filter SIM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Export Data to CSV">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Download CSV File">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vent CSV Conversion error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Validate SIM UUID Column">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pare Batch File Overview">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Upload Batch_Dialog">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25</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2026-06-25T05:49:26Z</dcterms:created>
  <dcterms:modified xsi:type="dcterms:W3CDTF">2026-06-25T05:49:26Z</dcterms:modified>
</cp:coreProperties>
</file>